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6.0335809586178103E-2"/>
          <c:y val="5.373924670092424E-2"/>
          <c:w val="0.93071352842294386"/>
          <c:h val="0.674799054790802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อัตราตาย</c:v>
                </c:pt>
              </c:strCache>
            </c:strRef>
          </c:tx>
          <c:dLbls>
            <c:showVal val="1"/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ขาณุฯ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ทรายทองฯ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53.17</c:v>
                </c:pt>
                <c:pt idx="1">
                  <c:v>15.52</c:v>
                </c:pt>
                <c:pt idx="2">
                  <c:v>12.54</c:v>
                </c:pt>
                <c:pt idx="3">
                  <c:v>31.62</c:v>
                </c:pt>
                <c:pt idx="4">
                  <c:v>34.17</c:v>
                </c:pt>
                <c:pt idx="5">
                  <c:v>7.03</c:v>
                </c:pt>
                <c:pt idx="6">
                  <c:v>9.27</c:v>
                </c:pt>
                <c:pt idx="7">
                  <c:v>16.84</c:v>
                </c:pt>
                <c:pt idx="8">
                  <c:v>16.27</c:v>
                </c:pt>
                <c:pt idx="9">
                  <c:v>18.89</c:v>
                </c:pt>
                <c:pt idx="10">
                  <c:v>31.29</c:v>
                </c:pt>
                <c:pt idx="11">
                  <c:v>30.38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ตาย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ขาณุฯ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ทรายทองฯ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</c:numRef>
          </c:val>
        </c:ser>
        <c:axId val="131901312"/>
        <c:axId val="133678592"/>
      </c:barChart>
      <c:catAx>
        <c:axId val="131901312"/>
        <c:scaling>
          <c:orientation val="minMax"/>
        </c:scaling>
        <c:axPos val="b"/>
        <c:tickLblPos val="nextTo"/>
        <c:crossAx val="133678592"/>
        <c:crosses val="autoZero"/>
        <c:auto val="1"/>
        <c:lblAlgn val="ctr"/>
        <c:lblOffset val="100"/>
      </c:catAx>
      <c:valAx>
        <c:axId val="133678592"/>
        <c:scaling>
          <c:orientation val="minMax"/>
        </c:scaling>
        <c:axPos val="l"/>
        <c:majorGridlines/>
        <c:numFmt formatCode="General" sourceLinked="1"/>
        <c:tickLblPos val="nextTo"/>
        <c:crossAx val="13190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639253009907039"/>
          <c:y val="7.2673657919877843E-2"/>
          <c:w val="0.15580953748887755"/>
          <c:h val="7.1739039302080823E-2"/>
        </c:manualLayout>
      </c:layout>
      <c:txPr>
        <a:bodyPr/>
        <a:lstStyle/>
        <a:p>
          <a:pPr>
            <a:defRPr sz="2400"/>
          </a:pPr>
          <a:endParaRPr lang="th-TH"/>
        </a:p>
      </c:txPr>
    </c:legend>
    <c:plotVisOnly val="1"/>
  </c:chart>
  <c:txPr>
    <a:bodyPr/>
    <a:lstStyle/>
    <a:p>
      <a:pPr>
        <a:defRPr sz="18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เนื้อหา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เป้าหมาย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จากอุบัติเหตุจราจร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ทางบก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ไม่รวมทางน้ำและ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ทาง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อากาศ ไม่เกิน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18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ต่อประชากรแสนคน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85720" y="274638"/>
            <a:ext cx="857256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ตัวชี้วัดที่ 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8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การเสียชีวิตจากการบาดเจ็บทางถนน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8" name="ตัวยึดเนื้อหา 6"/>
          <p:cNvSpPr txBox="1">
            <a:spLocks/>
          </p:cNvSpPr>
          <p:nvPr/>
        </p:nvSpPr>
        <p:spPr>
          <a:xfrm>
            <a:off x="500034" y="3429000"/>
            <a:ext cx="8229600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Template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จำนวนผู้เสียชีวิตจากการบาดเจ็บทางถนนทั้งหมด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B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จำนวนประชากรกลางปี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(A/B) x 100,000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457200" y="346076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สถานการณ์อัตราการเสียชีวิตจากอุบัติเหตุทางถนน แยกรายอำเภอ ปี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2560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8" name="แผนภูมิ 7"/>
          <p:cNvGraphicFramePr/>
          <p:nvPr/>
        </p:nvGraphicFramePr>
        <p:xfrm>
          <a:off x="428596" y="1397000"/>
          <a:ext cx="82153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มาตรการในการดำเนินงาน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ป้องกันและลดการเสียชีวิตจากอุบัติเหตุทางถนน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500034" y="1571613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การนำเสนอข้อมูลตายจากบาดเจ็บจากอุบัติเหตุทางถนนของสาธารณสุขให้กับ</a:t>
            </a: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th-TH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ศปถ.</a:t>
            </a: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อำเภอ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การดำเนินงานแก้ไขปัญหาในอำเภอ ผ่าน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อำเภอ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Tahoma" pitchFamily="34" charset="0"/>
                <a:cs typeface="TH SarabunPSK" pitchFamily="34" charset="-34"/>
              </a:rPr>
              <a:t>District – RTI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การเสนอข้อมูลจุดเสียงที่เกิดอุบัติเหตุบ่อย/เสียชีวิต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การดำเนินงานมาตรการด่านชุมชน  โดยให้ชุมชนจัดการแก้ไขปัญหาภายในด้วยตนเอง ในการป้องกันและลดอุบัติเหตุทางถนนภายในชุมชน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101</Words>
  <Application>Microsoft Office PowerPoint</Application>
  <PresentationFormat>นำเสนอทางหน้าจอ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ภาพนิ่ง 1</vt:lpstr>
      <vt:lpstr>ภาพนิ่ง 2</vt:lpstr>
      <vt:lpstr>มาตรการในการดำเนินงานป้องกันและลดการเสียชีวิตจากอุบัติเหตุทางถนน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HP</dc:creator>
  <cp:lastModifiedBy>HP</cp:lastModifiedBy>
  <cp:revision>33</cp:revision>
  <dcterms:created xsi:type="dcterms:W3CDTF">2017-11-16T02:22:33Z</dcterms:created>
  <dcterms:modified xsi:type="dcterms:W3CDTF">2017-11-16T07:33:34Z</dcterms:modified>
</cp:coreProperties>
</file>